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5" r:id="rId3"/>
    <p:sldId id="257" r:id="rId4"/>
    <p:sldId id="258" r:id="rId5"/>
    <p:sldId id="260" r:id="rId6"/>
    <p:sldId id="263" r:id="rId7"/>
    <p:sldId id="259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500851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399058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766682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124017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804531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7833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86184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325748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965296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09162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423757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69675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996974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79527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718356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50695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537509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78477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24143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08608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0936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EA61-40D7-4D02-84AC-9F8F7CF7A9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F3D-5F57-47FB-9597-0904BDB8148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947749"/>
      </p:ext>
    </p:extLst>
  </p:cSld>
  <p:clrMapOvr>
    <a:masterClrMapping/>
  </p:clrMapOvr>
  <p:transition spd="med" advTm="11000">
    <p:split orient="vert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494CA-795D-4130-A262-B7D262A42197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BD8CE-6ECA-442F-AAB0-7F8FE415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52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11000">
    <p:split orient="vert"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AEA61-40D7-4D02-84AC-9F8F7CF7A96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15.03.2022</a:t>
            </a:fld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7FF3D-5F57-47FB-9597-0904BDB814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8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11000">
    <p:split orient="vert"/>
    <p:sndAc>
      <p:stSnd>
        <p:snd r:embed="rId13" name="chimes.wav"/>
      </p:stSnd>
    </p:sndAc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.HOME-D989FAB49F\Рабочий стол\конкурс\0001-001-Proekt-Zdorovyj-obraz-zhizni-eto-zdoro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8614"/>
            <a:ext cx="2780144" cy="208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347864" y="1858475"/>
            <a:ext cx="5387090" cy="187044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  <a:t>Как провести с ребенком </a:t>
            </a:r>
            <a:br>
              <a:rPr lang="ru-RU" sz="40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</a:br>
            <a:r>
              <a:rPr lang="ru-RU" sz="40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  <a:t>выходной день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67544" y="182830"/>
            <a:ext cx="6538074" cy="992494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0" kern="1200" cap="none" baseline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Муниципальное дошкольное образовательное учреждение </a:t>
            </a:r>
            <a:br>
              <a:rPr lang="ru-RU" sz="1600" b="1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</a:br>
            <a:r>
              <a:rPr lang="ru-RU" sz="1600" b="1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«Центр развития ребенка № 4 </a:t>
            </a:r>
            <a:br>
              <a:rPr lang="ru-RU" sz="1600" b="1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</a:br>
            <a:r>
              <a:rPr lang="ru-RU" sz="1600" b="1" i="1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</a:rPr>
              <a:t>Краснооктябрьского района Волгограда»</a:t>
            </a:r>
          </a:p>
        </p:txBody>
      </p:sp>
      <p:sp>
        <p:nvSpPr>
          <p:cNvPr id="11" name="Текст 5"/>
          <p:cNvSpPr txBox="1">
            <a:spLocks/>
          </p:cNvSpPr>
          <p:nvPr/>
        </p:nvSpPr>
        <p:spPr>
          <a:xfrm>
            <a:off x="4567663" y="5095286"/>
            <a:ext cx="3922870" cy="984209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ysClr val="windowText" lastClr="000000">
                  <a:shade val="95000"/>
                </a:sysClr>
              </a:buClr>
            </a:pPr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Воспитатель: </a:t>
            </a:r>
          </a:p>
          <a:p>
            <a:pPr>
              <a:buClr>
                <a:sysClr val="windowText" lastClr="000000">
                  <a:shade val="95000"/>
                </a:sysClr>
              </a:buClr>
            </a:pPr>
            <a:r>
              <a:rPr lang="ru-RU" sz="2000" b="1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Шинкевич</a:t>
            </a:r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Татьяна Алексеевна</a:t>
            </a:r>
          </a:p>
        </p:txBody>
      </p:sp>
    </p:spTree>
    <p:extLst>
      <p:ext uri="{BB962C8B-B14F-4D97-AF65-F5344CB8AC3E}">
        <p14:creationId xmlns:p14="http://schemas.microsoft.com/office/powerpoint/2010/main" val="59842903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>
            <a:noAutofit/>
          </a:bodyPr>
          <a:lstStyle/>
          <a:p>
            <a:pPr algn="l"/>
            <a:endParaRPr lang="ru-RU" sz="1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46" y="0"/>
            <a:ext cx="9154146" cy="6858000"/>
          </a:xfrm>
        </p:spPr>
      </p:pic>
      <p:sp>
        <p:nvSpPr>
          <p:cNvPr id="6" name="Овал 5"/>
          <p:cNvSpPr/>
          <p:nvPr/>
        </p:nvSpPr>
        <p:spPr>
          <a:xfrm>
            <a:off x="3617893" y="2153189"/>
            <a:ext cx="2371225" cy="1714513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Чем занять ребенка?</a:t>
            </a:r>
          </a:p>
        </p:txBody>
      </p:sp>
      <p:sp>
        <p:nvSpPr>
          <p:cNvPr id="10" name="Овал 9"/>
          <p:cNvSpPr/>
          <p:nvPr/>
        </p:nvSpPr>
        <p:spPr>
          <a:xfrm>
            <a:off x="6583042" y="1115020"/>
            <a:ext cx="1944216" cy="1212156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Велосипедные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прогулки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292080" y="4293096"/>
            <a:ext cx="1728192" cy="131440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Активный отдых</a:t>
            </a:r>
          </a:p>
        </p:txBody>
      </p:sp>
      <p:sp>
        <p:nvSpPr>
          <p:cNvPr id="12" name="Овал 11"/>
          <p:cNvSpPr/>
          <p:nvPr/>
        </p:nvSpPr>
        <p:spPr>
          <a:xfrm>
            <a:off x="745243" y="1584922"/>
            <a:ext cx="2468904" cy="1296144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Чтение художественной литературы</a:t>
            </a:r>
          </a:p>
        </p:txBody>
      </p:sp>
      <p:sp>
        <p:nvSpPr>
          <p:cNvPr id="13" name="Овал 12"/>
          <p:cNvSpPr/>
          <p:nvPr/>
        </p:nvSpPr>
        <p:spPr>
          <a:xfrm>
            <a:off x="2310299" y="65716"/>
            <a:ext cx="2196244" cy="133612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Совместный труд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895562" y="1243308"/>
            <a:ext cx="907944" cy="899693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5" name="Овал 14"/>
          <p:cNvSpPr/>
          <p:nvPr/>
        </p:nvSpPr>
        <p:spPr>
          <a:xfrm>
            <a:off x="662345" y="3426569"/>
            <a:ext cx="2468904" cy="1296144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Поход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в лес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36096" y="3712170"/>
            <a:ext cx="486282" cy="106953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834024" y="1721098"/>
            <a:ext cx="881989" cy="843806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8" name="Прямая соединительная линия 17"/>
          <p:cNvCxnSpPr>
            <a:endCxn id="6" idx="3"/>
          </p:cNvCxnSpPr>
          <p:nvPr/>
        </p:nvCxnSpPr>
        <p:spPr>
          <a:xfrm flipV="1">
            <a:off x="3131249" y="3616617"/>
            <a:ext cx="833902" cy="331911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4" name="Прямая соединительная линия 23"/>
          <p:cNvCxnSpPr/>
          <p:nvPr/>
        </p:nvCxnSpPr>
        <p:spPr>
          <a:xfrm>
            <a:off x="3213556" y="2342647"/>
            <a:ext cx="591096" cy="22225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7" name="Овал 26"/>
          <p:cNvSpPr/>
          <p:nvPr/>
        </p:nvSpPr>
        <p:spPr>
          <a:xfrm>
            <a:off x="3091228" y="4445053"/>
            <a:ext cx="1728192" cy="131440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Пикник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4073522" y="3782573"/>
            <a:ext cx="264680" cy="66248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8" name="Овал 37"/>
          <p:cNvSpPr/>
          <p:nvPr/>
        </p:nvSpPr>
        <p:spPr>
          <a:xfrm>
            <a:off x="4723372" y="96576"/>
            <a:ext cx="2196244" cy="133612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Посещение зоопарка, музея, театра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H="1">
            <a:off x="5307704" y="1401836"/>
            <a:ext cx="344416" cy="83115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4" name="Овал 43"/>
          <p:cNvSpPr/>
          <p:nvPr/>
        </p:nvSpPr>
        <p:spPr>
          <a:xfrm>
            <a:off x="6962628" y="2932529"/>
            <a:ext cx="2010207" cy="131440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Настольные</a:t>
            </a:r>
            <a:r>
              <a:rPr kumimoji="0" lang="ru-RU" sz="1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игры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 flipV="1">
            <a:off x="5922378" y="3212976"/>
            <a:ext cx="1097260" cy="27323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855805537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8868"/>
          </a:xfrm>
        </p:spPr>
      </p:pic>
      <p:sp>
        <p:nvSpPr>
          <p:cNvPr id="3" name="Прямоугольник 2"/>
          <p:cNvSpPr/>
          <p:nvPr/>
        </p:nvSpPr>
        <p:spPr>
          <a:xfrm>
            <a:off x="4572000" y="0"/>
            <a:ext cx="388514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Пикник — это праздник на свежем воздухе. Он может быть коротким, а может продлиться день или два (выходные, к примеру). Пикник подразумевает прогулку. На свежем воздухе дети двигаются, получают больше кислорода в легкие и кровь, что прекрасно отражается на настроении и общем самочувствии. Любые игры на свежем воздухе способствуют улучшению кровообращения во все органы и системы человеческого организма.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938" y="4037868"/>
            <a:ext cx="3590969" cy="23951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7285" y="313989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Велосипедные прогулки любят дети разных возрастов. Но, вместе с удовольствием, катание на велосипеде приносит максимальную пользу в копилку здоровья детей.</a:t>
            </a:r>
            <a:br>
              <a:rPr lang="ru-RU" b="1" dirty="0"/>
            </a:br>
            <a:r>
              <a:rPr lang="ru-RU" b="1" dirty="0"/>
              <a:t>Во время велосипедной прогулки укрепляются мышцы ног и повышается их выносливость, улучшается деятельность сердечно-сосудистой и дыхательной систем.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7" y="488068"/>
            <a:ext cx="3657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42095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116376"/>
            <a:ext cx="7704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Сюрприз, сюрприз, да здравствует СЮРПРИЗ! Ваш ребенок проснулся рано утром в выходной день. А вам так хочется поваляться еще немного… Долой сон! Вы сегодня ведете ребенка в зоопарк. Или в цирк. В музей, в кино, в театр, или даже просто на концерт. Но… Он об этом еще не знает! Итак, вы жестом фокусника достаете и показываете билеты. Ваш малыш удивлен. Для детей поход в ТЕАТР, это погружение в какую-то необычную, волшебную жизнь. А после спектакля можно обсудить с ребенком только что увиденное, чтобы закрепить в памяти сюжет и смысл спектакля.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22635"/>
            <a:ext cx="2903152" cy="20882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776" y="2040537"/>
            <a:ext cx="3384376" cy="22349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467717"/>
            <a:ext cx="3132247" cy="219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08956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05" y="0"/>
            <a:ext cx="9192005" cy="6894004"/>
          </a:xfrm>
        </p:spPr>
      </p:pic>
      <p:sp>
        <p:nvSpPr>
          <p:cNvPr id="5" name="Прямоугольник 4"/>
          <p:cNvSpPr/>
          <p:nvPr/>
        </p:nvSpPr>
        <p:spPr>
          <a:xfrm>
            <a:off x="683568" y="188640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СПОРТ</a:t>
            </a:r>
            <a:r>
              <a:rPr lang="ru-RU" dirty="0"/>
              <a:t> – наш друг! Вы еще не были в бассейне? Не прыгали на батуте? Не катались на велосипедах? Самое время начать! Польза от спортивного выходного неоценима как для вас, так и для подрастающего поколения. А еще есть ролики и коньки, а дома – обручи и футболы. Личный пример заразителен! Дети обожают повторять все за взрослыми, и надо этим пользоваться, прививая с детства бережное отношение к здоровью.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60848"/>
            <a:ext cx="3657600" cy="2438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573318"/>
            <a:ext cx="3209221" cy="21578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060848"/>
            <a:ext cx="4059943" cy="22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6128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7" y="0"/>
            <a:ext cx="9157387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35496" y="81207"/>
            <a:ext cx="45365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Кто ходит В ГОСТИ по утрам? Если погода сегодня не на вашей стороне, можно устроить гостевой день. А заняться можно много чем! Собирать вместе дома из конструктора, устроить состязание машин, накормить кукол и уложить их спать... И это далеко не все, что можно придумать! А для детей постарше можно взять любую настольную игру, будь то лото, </a:t>
            </a:r>
            <a:r>
              <a:rPr lang="ru-RU" b="1" dirty="0" err="1" smtClean="0"/>
              <a:t>пазлы</a:t>
            </a:r>
            <a:r>
              <a:rPr lang="ru-RU" b="1" dirty="0"/>
              <a:t>, «Эрудит». К такой игре присоединятся даже взрослые.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51" y="3495166"/>
            <a:ext cx="3516794" cy="24479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60086" y="207533"/>
            <a:ext cx="3528392" cy="24202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65306" y="3109165"/>
            <a:ext cx="429993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Чтение художественной </a:t>
            </a:r>
            <a:r>
              <a:rPr lang="ru-RU" sz="2000" b="1" dirty="0" smtClean="0"/>
              <a:t>литературы: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/>
              <a:t>развивает </a:t>
            </a:r>
            <a:r>
              <a:rPr lang="ru-RU" sz="2000" b="1" dirty="0"/>
              <a:t>мышление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/>
              <a:t>снижает стресс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/>
              <a:t>увеличивает словарный запас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/>
              <a:t>придает уверенности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/>
              <a:t>делает более творческими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/>
              <a:t>улучшает сон, мозговую активность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2745505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160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903368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88641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ДОМАШНИЙ ВЫХОДНОЙ.</a:t>
            </a:r>
            <a:r>
              <a:rPr lang="ru-RU" sz="1600" dirty="0"/>
              <a:t> Дома тоже можно не скучать!  Придумайте с ребенком поделку-аппликацию. Вспомните и об известном и распространенном оригами. А можете просто сшить куколке платье или юбку. Или смастерить из спичечных коробков робота. </a:t>
            </a:r>
            <a:r>
              <a:rPr lang="ru-RU" sz="1600" b="1" dirty="0"/>
              <a:t>Рисуйте!</a:t>
            </a:r>
            <a:r>
              <a:rPr lang="ru-RU" sz="1600" dirty="0"/>
              <a:t> Попросите ваше чадо нарисовать семью.  </a:t>
            </a:r>
            <a:r>
              <a:rPr lang="ru-RU" sz="1600" b="1" dirty="0"/>
              <a:t>Почитайте книгу</a:t>
            </a:r>
            <a:r>
              <a:rPr lang="ru-RU" sz="1600" dirty="0"/>
              <a:t> или вместе посмотрите хороший детский фильм. А если есть возможность – покажите или поиграйте в </a:t>
            </a:r>
            <a:r>
              <a:rPr lang="ru-RU" sz="1600" b="1" dirty="0"/>
              <a:t>кукольный театр</a:t>
            </a:r>
            <a:r>
              <a:rPr lang="ru-RU" sz="1600" dirty="0"/>
              <a:t>. Существует много способов, как провести выходной день вместе с ребенком интересно и увлекательно. Родители придумывайте, фантазируйте, и Вы получите массу впечатлений, удовольствий от прогулок с ребенком.</a:t>
            </a:r>
          </a:p>
          <a:p>
            <a:pPr algn="ctr"/>
            <a:r>
              <a:rPr lang="ru-RU" sz="1600" dirty="0"/>
              <a:t>Выходные прошли весело и с пользой, и вы с детьми готовы к новой трудовой неделе. </a:t>
            </a:r>
          </a:p>
          <a:p>
            <a:pPr algn="ctr"/>
            <a:r>
              <a:rPr lang="ru-RU" sz="1600" dirty="0"/>
              <a:t>Желаем Вам успехов!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068960"/>
            <a:ext cx="3979168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960508"/>
      </p:ext>
    </p:extLst>
  </p:cSld>
  <p:clrMapOvr>
    <a:masterClrMapping/>
  </p:clrMapOvr>
  <p:transition spd="med" advTm="11000"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169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Wingdings 2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Никита</cp:lastModifiedBy>
  <cp:revision>20</cp:revision>
  <dcterms:created xsi:type="dcterms:W3CDTF">2020-03-22T10:29:09Z</dcterms:created>
  <dcterms:modified xsi:type="dcterms:W3CDTF">2022-03-15T16:49:53Z</dcterms:modified>
</cp:coreProperties>
</file>